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EEB90-60EB-9F5F-0076-F010DFD62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323B01-B8CE-DF0C-0FF7-9B77EB09D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4F8E0A-05CF-F4DF-6471-F8D9FF3B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F1385-D52B-A050-A161-B651F070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EF30C4-B6A5-D6B7-0549-F45890C2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007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76E34-0EC1-6D8D-5095-C75E806F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B6B757-603C-082C-CC27-57FA3407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944CEC-9EA9-8D1C-F822-C40564B4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B7279-147C-A3E7-96E1-16362301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2712B9-EC67-31A0-30D0-78CCFE85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1011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39A4DC-A8FA-0248-CC0B-F452C270F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39E2F6-6BEC-648D-6EA3-EC1EFDF36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FF2276-474F-44ED-F9F2-C472E9E9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E0B1FF-2525-BD14-2E0D-AD4BAC2C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E7A77E-9AFE-EF22-7240-71C2D10B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0720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7487C-38B4-29F1-35A1-8E1D2AC1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89001D-72C8-011C-E4C2-0583D714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96FA-AB49-1D25-1755-262DBA8E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E98491-9494-CD79-0A13-91D362CF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8D5AB5-4810-1B24-180A-B8A3476E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622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ECCE7-225D-8CF4-5D1A-AC9D8372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397602-3FC1-BC84-E3A5-F934C478F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1C3A23-7238-C39F-5126-0B4F0313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EFDA7-142F-60AA-C321-30087E8F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69DA12-A07C-8581-9B65-A634EB18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4530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51805-DF51-4BAA-1AEB-4C255147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E20D77-3DCE-38DA-EE0E-DED3D38A0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EC6023-9F2E-168C-F50B-66F3C03EE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5C060-47DF-3B07-A7AB-7AE9A55E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6E88FD-6C2A-FEDC-1FA7-82850279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9CF48E-B1C0-4DAE-EB0E-08D943FC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8585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5CFE9-B352-7238-BCEB-A85698C3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50678A-ADFC-B462-BB46-EECBEC313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8BC72A-5417-1713-5493-A9408EA2C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02341C-3C38-A48A-AE86-7B5F9C078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B17E9C-F1F4-F7B6-DC6E-538696380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0A0065-2413-6900-72C1-439C7BBF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5366C2-3C08-DD14-B7E3-51013DCB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12F38C7-ACE7-0890-A6FE-1D98D45C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6159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CF8BB-DF69-E31E-EE48-1FADD924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78A2AC-DE3B-5901-2AAC-F10CA049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F851D7-CF83-11B6-04E2-319E8859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5818D1-3928-74F3-DF74-5B31374B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92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C56942-C291-F3E3-99E6-6EE4393A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103BA8-2A3E-4102-D7F2-D96967E3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FB5737-2626-2B30-0808-F5DA35C7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3365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AFBC9-CACB-FE02-B7EE-D55C7B8A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F88DA9-FDC1-550A-B272-F495A43A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0B153E-B0BD-BFF2-6B36-8C8DF47E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F69F9E-703A-EF5B-7F12-30AACEDD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BAAEE7-49D8-0623-2B2D-210C8375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8F166F-C8E0-C8EB-5F53-AE734FE9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6443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43564-BAEF-4421-344E-5EBD336E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0AC7E5-4D2A-C057-D802-281CAC07A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FCD485-1E11-8BD1-EC48-E310FFFC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504F95-5BD9-D95F-BD13-EA68CEB7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79D5FA-22B8-3A3D-3BD1-396E215A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414892-5CFC-47D0-16C3-CE402C05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3476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26D4C8-C63B-C91E-CD20-EA60D7F3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A8F331-E0E1-D4CD-FDFB-460AE2765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797CC-642E-EA78-6325-8D8EE6974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C3AFB6-7B91-4365-A963-D4375624EFE6}" type="datetimeFigureOut">
              <a:rPr lang="es-CR" smtClean="0"/>
              <a:t>3/4/2026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4EB15B-BC3F-25F8-15EE-774450BC7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3B3819-CC20-ED27-9C21-24854CA98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DDEE97-71DB-4501-B010-1A5CA7ADAE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8018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0C0DAA-A91A-13FE-7A92-8AA394C8D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A0393A0-EF98-9E4D-6332-270AD0C72F5B}"/>
              </a:ext>
            </a:extLst>
          </p:cNvPr>
          <p:cNvSpPr txBox="1"/>
          <p:nvPr/>
        </p:nvSpPr>
        <p:spPr>
          <a:xfrm>
            <a:off x="2020412" y="6150114"/>
            <a:ext cx="671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900" b="1" dirty="0"/>
              <a:t>Marín</a:t>
            </a:r>
            <a:r>
              <a:rPr lang="es-CR" sz="900" dirty="0"/>
              <a:t> </a:t>
            </a:r>
            <a:r>
              <a:rPr lang="es-CR" sz="900" b="1" dirty="0"/>
              <a:t>Sandoval</a:t>
            </a:r>
            <a:r>
              <a:rPr lang="es-CR" sz="900" dirty="0"/>
              <a:t>, </a:t>
            </a:r>
            <a:r>
              <a:rPr lang="es-CR" sz="900" b="1" dirty="0"/>
              <a:t>Henry. </a:t>
            </a:r>
            <a:r>
              <a:rPr lang="en-US" sz="900" dirty="0"/>
              <a:t>Best Practices Guide for Tourist and Sport Fishing in Costa Rica / authors Henry. Marín Sandoval and Fresia Villalobos Rojas; FECOP, </a:t>
            </a:r>
            <a:r>
              <a:rPr lang="en-US" sz="900" dirty="0" err="1"/>
              <a:t>MarViva</a:t>
            </a:r>
            <a:r>
              <a:rPr lang="en-US" sz="900" dirty="0"/>
              <a:t>, with the collaboration. of the Inter Institutional Commission on Marinas and Tourist Piers and the Costa. </a:t>
            </a:r>
            <a:r>
              <a:rPr lang="es-ES" sz="900" dirty="0" err="1"/>
              <a:t>Rican</a:t>
            </a:r>
            <a:r>
              <a:rPr lang="es-ES" sz="900" dirty="0"/>
              <a:t> </a:t>
            </a:r>
            <a:r>
              <a:rPr lang="es-ES" sz="900" dirty="0" err="1"/>
              <a:t>Tourism</a:t>
            </a:r>
            <a:r>
              <a:rPr lang="es-ES" sz="900" dirty="0"/>
              <a:t> </a:t>
            </a:r>
            <a:r>
              <a:rPr lang="es-ES" sz="900" dirty="0" err="1"/>
              <a:t>Institute</a:t>
            </a:r>
            <a:r>
              <a:rPr lang="es-ES" sz="900" dirty="0"/>
              <a:t>, San José, Costa Rica : FECOP, 2023. </a:t>
            </a:r>
            <a:r>
              <a:rPr lang="es-CR" sz="900" dirty="0"/>
              <a:t>54 </a:t>
            </a:r>
            <a:r>
              <a:rPr lang="es-CR" sz="900" dirty="0" err="1"/>
              <a:t>pages</a:t>
            </a:r>
            <a:r>
              <a:rPr lang="es-CR" sz="900" dirty="0"/>
              <a:t>, color </a:t>
            </a:r>
            <a:r>
              <a:rPr lang="es-CR" sz="900" dirty="0" err="1"/>
              <a:t>illustrations</a:t>
            </a:r>
            <a:r>
              <a:rPr lang="es-CR" sz="900" dirty="0"/>
              <a:t>, color </a:t>
            </a:r>
            <a:r>
              <a:rPr lang="es-CR" sz="900" dirty="0" err="1"/>
              <a:t>photographs</a:t>
            </a:r>
            <a:r>
              <a:rPr lang="es-CR" sz="900" dirty="0"/>
              <a:t>, PDF.</a:t>
            </a:r>
          </a:p>
          <a:p>
            <a:r>
              <a:rPr lang="es-CR" sz="900" dirty="0"/>
              <a:t>ISBN 978-9930-611-22-7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0C6B1D-90C3-9B70-A8B8-5CB51D4E3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0" y="785882"/>
            <a:ext cx="1383387" cy="13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90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76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Jorge Fallas</dc:creator>
  <cp:lastModifiedBy>Jorge Fallas</cp:lastModifiedBy>
  <cp:revision>1</cp:revision>
  <dcterms:created xsi:type="dcterms:W3CDTF">2026-04-03T17:18:20Z</dcterms:created>
  <dcterms:modified xsi:type="dcterms:W3CDTF">2026-04-03T17:33:16Z</dcterms:modified>
</cp:coreProperties>
</file>